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14b1cf910e429d" /><Relationship Type="http://schemas.openxmlformats.org/officeDocument/2006/relationships/extended-properties" Target="/docProps/app.xml" Id="Rf4e23d9707144386" /><Relationship Type="http://schemas.openxmlformats.org/officeDocument/2006/relationships/officeDocument" Target="/ppt/presentation.xml" Id="Rea301e522a3a4b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24354385bc4e87"/>
  </p:sldMasterIdLst>
  <p:notesMasterIdLst>
    <p:notesMasterId xmlns:r="http://schemas.openxmlformats.org/officeDocument/2006/relationships" r:id="R011da520231648a5"/>
  </p:notesMasterIdLst>
  <p:sldIdLst>
    <p:sldId xmlns:r="http://schemas.openxmlformats.org/officeDocument/2006/relationships" id="256" r:id="R83dad67746684804"/>
    <p:sldId xmlns:r="http://schemas.openxmlformats.org/officeDocument/2006/relationships" id="257" r:id="R39f6573215f140db"/>
  </p:sldIdLst>
  <p:sldSz cx="3200400" cy="18288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7b19a0db974b55" /><Relationship Type="http://schemas.openxmlformats.org/officeDocument/2006/relationships/slideMaster" Target="/ppt/slideMasters/slideMaster1.xml" Id="Rb824354385bc4e87" /><Relationship Type="http://schemas.openxmlformats.org/officeDocument/2006/relationships/notesMaster" Target="/ppt/notesMasters/notesMaster1.xml" Id="R011da520231648a5" /><Relationship Type="http://schemas.openxmlformats.org/officeDocument/2006/relationships/presProps" Target="/ppt/presProps.xml" Id="Rf93cfd863c0242fe" /><Relationship Type="http://schemas.openxmlformats.org/officeDocument/2006/relationships/tableStyles" Target="/ppt/tableStyles.xml" Id="R17881988d0514abb" /><Relationship Type="http://schemas.openxmlformats.org/officeDocument/2006/relationships/slide" Target="/ppt/slides/slide1.xml" Id="R83dad67746684804" /><Relationship Type="http://schemas.openxmlformats.org/officeDocument/2006/relationships/slide" Target="/ppt/slides/slide2.xml" Id="R39f6573215f140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bd0691f3c743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4b3bd9f97a4794" /><Relationship Type="http://schemas.openxmlformats.org/officeDocument/2006/relationships/notesMaster" Target="/ppt/notesMasters/notesMaster1.xml" Id="R0e2f88999c194b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e3e33b100242c1" /><Relationship Type="http://schemas.openxmlformats.org/officeDocument/2006/relationships/notesMaster" Target="/ppt/notesMasters/notesMaster1.xml" Id="Rad49052f89eb4c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Install the included Manrope Regular and Manrope Medium fonts before editing. Click a text box to replace its sample copy. Every text line, divider and background is editable. Keep the logo proportions intact. Save an editable PowerPoint copy, then export the slide as a PNG for upload.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Install the included Manrope Regular and Manrope Medium fonts before editing. Click a text box to replace its sample copy. Every text line, divider and background is editable. Keep the logo proportions intact. Save an editable PowerPoint copy, then export the slide as a PNG for upload.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7840918e0145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2124d39e624120" /><Relationship Type="http://schemas.openxmlformats.org/officeDocument/2006/relationships/slideLayout" Target="/ppt/slideLayouts/slideLayout1.xml" Id="Rd8d93e404a3041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d93e404a3041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823cf06924e21" /><Relationship Type="http://schemas.openxmlformats.org/officeDocument/2006/relationships/image" Target="/ppt/media/image.png" Id="R81133064055f4aa4" /><Relationship Type="http://schemas.openxmlformats.org/officeDocument/2006/relationships/hyperlink" Target="https://madisonamerica.org" TargetMode="External" Id="Raf20c5185dac4e38" /><Relationship Type="http://schemas.openxmlformats.org/officeDocument/2006/relationships/notesSlide" Target="/ppt/notesSlides/notesSlide1.xml" Id="Raf5ddbbb811b41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c268990fb478d" /><Relationship Type="http://schemas.openxmlformats.org/officeDocument/2006/relationships/image" Target="/ppt/media/image2.png" Id="R83ec867841b24b2f" /><Relationship Type="http://schemas.openxmlformats.org/officeDocument/2006/relationships/hyperlink" Target="https://madisonamerica.org" TargetMode="External" Id="R23f89408ed7f449b" /><Relationship Type="http://schemas.openxmlformats.org/officeDocument/2006/relationships/notesSlide" Target="/ppt/notesSlides/notesSlide2.xml" Id="R21797c4e720646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33064055f4aa4"/>
          <a:stretch xmlns:a="http://schemas.openxmlformats.org/drawingml/2006/main"/>
        </p:blipFill>
        <p:spPr>
          <a:xfrm xmlns:a="http://schemas.openxmlformats.org/drawingml/2006/main">
            <a:off x="133350" y="95250"/>
            <a:ext cx="2105025" cy="711157"/>
          </a:xfrm>
          <a:prstGeom xmlns:a="http://schemas.openxmlformats.org/drawingml/2006/main" prst="rect">
            <a:avLst/>
          </a:prstGeom>
        </p:spPr>
      </p:pic>
      <p:sp>
        <p:nvSpPr>
          <p:cNvPr id="2" name="layout-0-0">
            <a:extLst xmlns:a="http://schemas.openxmlformats.org/drawingml/2006/main">
              <a:ext uri="{FF2B5EF4-FFF2-40B4-BE49-F238E27FC236}">
                <a16:creationId xmlns:a16="http://schemas.microsoft.com/office/drawing/2014/main" id="{CFC202C2-9EC0-414C-8099-6DBA82C3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885825"/>
            <a:ext cx="26860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editable-0-1">
            <a:extLst xmlns:a="http://schemas.openxmlformats.org/drawingml/2006/main">
              <a:ext uri="{FF2B5EF4-FFF2-40B4-BE49-F238E27FC236}">
                <a16:creationId xmlns:a16="http://schemas.microsoft.com/office/drawing/2014/main" id="{78695636-6ABA-431D-B22D-C9B5A6FE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1019899"/>
            <a:ext cx="2687193" cy="182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spc="-19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1050" spc="-19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[Full name]</a:t>
            </a:r>
          </a:p>
        </p:txBody>
      </p:sp>
      <p:sp>
        <p:nvSpPr>
          <p:cNvPr id="4" name="editable-0-2">
            <a:extLst xmlns:a="http://schemas.openxmlformats.org/drawingml/2006/main">
              <a:ext uri="{FF2B5EF4-FFF2-40B4-BE49-F238E27FC236}">
                <a16:creationId xmlns:a16="http://schemas.microsoft.com/office/drawing/2014/main" id="{843DD0D0-CE96-46F6-BB4B-34084060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1260539"/>
            <a:ext cx="2687193" cy="130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750" spc="0" u="none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[Title or office]</a:t>
            </a:r>
          </a:p>
        </p:txBody>
      </p:sp>
      <p:sp>
        <p:nvSpPr>
          <p:cNvPr id="5" name="editable-0-3">
            <a:extLst xmlns:a="http://schemas.openxmlformats.org/drawingml/2006/main">
              <a:ext uri="{FF2B5EF4-FFF2-40B4-BE49-F238E27FC236}">
                <a16:creationId xmlns:a16="http://schemas.microsoft.com/office/drawing/2014/main" id="{C2226F1C-40FD-4C91-AB13-9765830C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1467671"/>
            <a:ext cx="1571625" cy="121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98" spc="0" u="none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698" spc="0" u="none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[email@domain]</a:t>
            </a:r>
          </a:p>
        </p:txBody>
      </p:sp>
      <p:sp>
        <p:nvSpPr>
          <p:cNvPr id="6" name="editable-0-4">
            <a:extLst xmlns:a="http://schemas.openxmlformats.org/drawingml/2006/main">
              <a:ext uri="{FF2B5EF4-FFF2-40B4-BE49-F238E27FC236}">
                <a16:creationId xmlns:a16="http://schemas.microsoft.com/office/drawing/2014/main" id="{D0B3B863-70CC-4C9A-8E40-A751CE76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1467671"/>
            <a:ext cx="1001268" cy="121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98" spc="0" u="none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698" spc="0" u="none">
                <a:solidFill>
                  <a:srgbClr val="142D4B"/>
                </a:solidFill>
                <a:latin typeface="Manrope"/>
                <a:ea typeface="Manrope"/>
                <a:cs typeface="Manrope"/>
                <a:hlinkClick xmlns:r="http://schemas.openxmlformats.org/officeDocument/2006/relationships" r:id="Raf20c5185dac4e38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02914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ec867841b24b2f"/>
          <a:stretch xmlns:a="http://schemas.openxmlformats.org/drawingml/2006/main"/>
        </p:blipFill>
        <p:spPr>
          <a:xfrm xmlns:a="http://schemas.openxmlformats.org/drawingml/2006/main">
            <a:off x="409575" y="476250"/>
            <a:ext cx="2381250" cy="804476"/>
          </a:xfrm>
          <a:prstGeom xmlns:a="http://schemas.openxmlformats.org/drawingml/2006/main" prst="rect">
            <a:avLst/>
          </a:prstGeom>
        </p:spPr>
      </p:pic>
      <p:sp>
        <p:nvSpPr>
          <p:cNvPr id="2" name="editable-1-0">
            <a:extLst xmlns:a="http://schemas.openxmlformats.org/drawingml/2006/main">
              <a:ext uri="{FF2B5EF4-FFF2-40B4-BE49-F238E27FC236}">
                <a16:creationId xmlns:a16="http://schemas.microsoft.com/office/drawing/2014/main" id="{79C2651D-70CA-475B-8679-21F7E7D7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" y="1467671"/>
            <a:ext cx="2686050" cy="121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8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698" spc="0" u="none">
                <a:solidFill>
                  <a:srgbClr val="596C80"/>
                </a:solidFill>
                <a:latin typeface="Manrope"/>
                <a:ea typeface="Manrope"/>
                <a:cs typeface="Manrope"/>
                <a:hlinkClick xmlns:r="http://schemas.openxmlformats.org/officeDocument/2006/relationships" r:id="R23f89408ed7f449b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6068922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2026-09-19T04:09:27.6490000Z</dcterms:created>
  <dcterms:modified xsi:type="dcterms:W3CDTF">2026-09-19T04:09:27.6500000Z</dcterms:modified>
</coreProperties>
</file>