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20e8ecc2c74234" /><Relationship Type="http://schemas.openxmlformats.org/officeDocument/2006/relationships/extended-properties" Target="/docProps/app.xml" Id="R9f75a7419734490d" /><Relationship Type="http://schemas.openxmlformats.org/officeDocument/2006/relationships/officeDocument" Target="/ppt/presentation.xml" Id="R246c1ff4529e4d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adfc1af4d34f37"/>
  </p:sldMasterIdLst>
  <p:notesMasterIdLst>
    <p:notesMasterId xmlns:r="http://schemas.openxmlformats.org/officeDocument/2006/relationships" r:id="Rfd93ac9d624f4987"/>
  </p:notesMasterIdLst>
  <p:sldIdLst>
    <p:sldId xmlns:r="http://schemas.openxmlformats.org/officeDocument/2006/relationships" id="256" r:id="R6bf8076c4fb049ed"/>
  </p:sldIdLst>
  <p:sldSz cx="10287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7edc12598bd4a28" /><Relationship Type="http://schemas.openxmlformats.org/officeDocument/2006/relationships/slideMaster" Target="/ppt/slideMasters/slideMaster1.xml" Id="R78adfc1af4d34f37" /><Relationship Type="http://schemas.openxmlformats.org/officeDocument/2006/relationships/notesMaster" Target="/ppt/notesMasters/notesMaster1.xml" Id="Rfd93ac9d624f4987" /><Relationship Type="http://schemas.openxmlformats.org/officeDocument/2006/relationships/presProps" Target="/ppt/presProps.xml" Id="R0851633227f94a62" /><Relationship Type="http://schemas.openxmlformats.org/officeDocument/2006/relationships/tableStyles" Target="/ppt/tableStyles.xml" Id="R42ee092afbb24c26" /><Relationship Type="http://schemas.openxmlformats.org/officeDocument/2006/relationships/slide" Target="/ppt/slides/slide1.xml" Id="R6bf8076c4fb049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d21343023ea4be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7c1f48b67942bc" /><Relationship Type="http://schemas.openxmlformats.org/officeDocument/2006/relationships/notesMaster" Target="/ppt/notesMasters/notesMaster1.xml" Id="R2213f88191c346d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Install the included Manrope Regular and Manrope Medium fonts before editing. Click a text box to replace its sample copy. Every text line, divider and background is editable. Keep the logo proportions intact. Save an editable PowerPoint copy, then export the slide as a PNG for upload.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ea963a5b6b4f2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6b8708a5a064f4f" /><Relationship Type="http://schemas.openxmlformats.org/officeDocument/2006/relationships/slideLayout" Target="/ppt/slideLayouts/slideLayout1.xml" Id="Rfda02d363052467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da02d363052467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6ffad63caa4a80" /><Relationship Type="http://schemas.openxmlformats.org/officeDocument/2006/relationships/image" Target="/ppt/media/image.png" Id="Re53c3d1896e74256" /><Relationship Type="http://schemas.openxmlformats.org/officeDocument/2006/relationships/hyperlink" Target="https://madisonamerica.org" TargetMode="External" Id="Rc8cb6226373b44f6" /><Relationship Type="http://schemas.openxmlformats.org/officeDocument/2006/relationships/notesSlide" Target="/ppt/notesSlides/notesSlide1.xml" Id="R976aa23d6a80425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3c3d1896e74256"/>
          <a:stretch xmlns:a="http://schemas.openxmlformats.org/drawingml/2006/main"/>
        </p:blipFill>
        <p:spPr>
          <a:xfrm xmlns:a="http://schemas.openxmlformats.org/drawingml/2006/main">
            <a:off x="400050" y="228600"/>
            <a:ext cx="3257550" cy="1100524"/>
          </a:xfrm>
          <a:prstGeom xmlns:a="http://schemas.openxmlformats.org/drawingml/2006/main" prst="rect">
            <a:avLst/>
          </a:prstGeom>
        </p:spPr>
      </p:pic>
      <p:sp>
        <p:nvSpPr>
          <p:cNvPr id="2" name="layout-0-0">
            <a:extLst xmlns:a="http://schemas.openxmlformats.org/drawingml/2006/main">
              <a:ext uri="{FF2B5EF4-FFF2-40B4-BE49-F238E27FC236}">
                <a16:creationId xmlns:a16="http://schemas.microsoft.com/office/drawing/2014/main" id="{FADDA949-DA48-4412-83BE-31C045870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85925"/>
            <a:ext cx="914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layout-0-1">
            <a:extLst xmlns:a="http://schemas.openxmlformats.org/drawingml/2006/main">
              <a:ext uri="{FF2B5EF4-FFF2-40B4-BE49-F238E27FC236}">
                <a16:creationId xmlns:a16="http://schemas.microsoft.com/office/drawing/2014/main" id="{3725C87F-81FF-4612-8DF1-492085BF2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09775"/>
            <a:ext cx="10287000" cy="827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D4B"/>
          </a:solidFill>
          <a:ln xmlns:a="http://schemas.openxmlformats.org/drawingml/2006/main" w="0">
            <a:noFill/>
          </a:ln>
        </p:spPr>
      </p:sp>
      <p:sp>
        <p:nvSpPr>
          <p:cNvPr id="4" name="editable-0-2">
            <a:extLst xmlns:a="http://schemas.openxmlformats.org/drawingml/2006/main">
              <a:ext uri="{FF2B5EF4-FFF2-40B4-BE49-F238E27FC236}">
                <a16:creationId xmlns:a16="http://schemas.microsoft.com/office/drawing/2014/main" id="{98A597C3-ACE8-49B9-B992-74768F9D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76970"/>
            <a:ext cx="8953500" cy="2870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spc="150" u="none">
                <a:solidFill>
                  <a:srgbClr val="B5C4D4"/>
                </a:solidFill>
                <a:latin typeface="Manrope Medium"/>
                <a:ea typeface="Manrope Medium"/>
                <a:cs typeface="Manrope Medium"/>
              </a:defRPr>
            </a:pPr>
            <a:r>
              <a:rPr sz="1650" spc="150" u="none">
                <a:solidFill>
                  <a:srgbClr val="B5C4D4"/>
                </a:solidFill>
                <a:latin typeface="Manrope Medium"/>
                <a:ea typeface="Manrope Medium"/>
                <a:cs typeface="Manrope Medium"/>
              </a:rPr>
              <a:t>FORUM</a:t>
            </a:r>
          </a:p>
        </p:txBody>
      </p:sp>
      <p:sp>
        <p:nvSpPr>
          <p:cNvPr id="5" name="editable-0-3">
            <a:extLst xmlns:a="http://schemas.openxmlformats.org/drawingml/2006/main">
              <a:ext uri="{FF2B5EF4-FFF2-40B4-BE49-F238E27FC236}">
                <a16:creationId xmlns:a16="http://schemas.microsoft.com/office/drawing/2014/main" id="{CAE7B6B3-8F91-4398-9EF3-22618CC82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19856"/>
            <a:ext cx="9029700" cy="782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500" spc="-150" u="none">
                <a:solidFill>
                  <a:srgbClr val="FFFFFF"/>
                </a:solidFill>
                <a:latin typeface="Manrope Medium"/>
                <a:ea typeface="Manrope Medium"/>
                <a:cs typeface="Manrope Medium"/>
              </a:defRPr>
            </a:pPr>
            <a:r>
              <a:rPr sz="4500" spc="-150" u="none">
                <a:solidFill>
                  <a:srgbClr val="FFFFFF"/>
                </a:solidFill>
                <a:latin typeface="Manrope Medium"/>
                <a:ea typeface="Manrope Medium"/>
                <a:cs typeface="Manrope Medium"/>
              </a:rPr>
              <a:t>[First line of quotation]</a:t>
            </a:r>
          </a:p>
        </p:txBody>
      </p:sp>
      <p:sp>
        <p:nvSpPr>
          <p:cNvPr id="6" name="editable-0-4">
            <a:extLst xmlns:a="http://schemas.openxmlformats.org/drawingml/2006/main">
              <a:ext uri="{FF2B5EF4-FFF2-40B4-BE49-F238E27FC236}">
                <a16:creationId xmlns:a16="http://schemas.microsoft.com/office/drawing/2014/main" id="{BC46BFB4-5E59-4C54-8BD0-BF9E7E281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19956"/>
            <a:ext cx="9029700" cy="782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500" spc="-150" u="none">
                <a:solidFill>
                  <a:srgbClr val="FFFFFF"/>
                </a:solidFill>
                <a:latin typeface="Manrope Medium"/>
                <a:ea typeface="Manrope Medium"/>
                <a:cs typeface="Manrope Medium"/>
              </a:defRPr>
            </a:pPr>
            <a:r>
              <a:rPr sz="4500" spc="-150" u="none">
                <a:solidFill>
                  <a:srgbClr val="FFFFFF"/>
                </a:solidFill>
                <a:latin typeface="Manrope Medium"/>
                <a:ea typeface="Manrope Medium"/>
                <a:cs typeface="Manrope Medium"/>
              </a:rPr>
              <a:t>[Second line]</a:t>
            </a:r>
          </a:p>
        </p:txBody>
      </p:sp>
      <p:sp>
        <p:nvSpPr>
          <p:cNvPr id="7" name="editable-0-5">
            <a:extLst xmlns:a="http://schemas.openxmlformats.org/drawingml/2006/main">
              <a:ext uri="{FF2B5EF4-FFF2-40B4-BE49-F238E27FC236}">
                <a16:creationId xmlns:a16="http://schemas.microsoft.com/office/drawing/2014/main" id="{E3BFE9A7-4EA3-4B87-82F1-495FC8E9A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20056"/>
            <a:ext cx="9029700" cy="782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500" spc="-150" u="none">
                <a:solidFill>
                  <a:srgbClr val="FFFFFF"/>
                </a:solidFill>
                <a:latin typeface="Manrope Medium"/>
                <a:ea typeface="Manrope Medium"/>
                <a:cs typeface="Manrope Medium"/>
              </a:defRPr>
            </a:pPr>
            <a:r>
              <a:rPr sz="4500" spc="-150" u="none">
                <a:solidFill>
                  <a:srgbClr val="FFFFFF"/>
                </a:solidFill>
                <a:latin typeface="Manrope Medium"/>
                <a:ea typeface="Manrope Medium"/>
                <a:cs typeface="Manrope Medium"/>
              </a:rPr>
              <a:t>[Third line if needed]</a:t>
            </a:r>
          </a:p>
        </p:txBody>
      </p:sp>
      <p:sp>
        <p:nvSpPr>
          <p:cNvPr id="8" name="layout-0-6">
            <a:extLst xmlns:a="http://schemas.openxmlformats.org/drawingml/2006/main">
              <a:ext uri="{FF2B5EF4-FFF2-40B4-BE49-F238E27FC236}">
                <a16:creationId xmlns:a16="http://schemas.microsoft.com/office/drawing/2014/main" id="{A61A14B3-EB83-4CAF-AD0C-7C2D09F50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905625"/>
            <a:ext cx="8915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96078"/>
          </a:solidFill>
          <a:ln xmlns:a="http://schemas.openxmlformats.org/drawingml/2006/main" w="0">
            <a:noFill/>
          </a:ln>
        </p:spPr>
      </p:sp>
      <p:sp>
        <p:nvSpPr>
          <p:cNvPr id="9" name="editable-0-7">
            <a:extLst xmlns:a="http://schemas.openxmlformats.org/drawingml/2006/main">
              <a:ext uri="{FF2B5EF4-FFF2-40B4-BE49-F238E27FC236}">
                <a16:creationId xmlns:a16="http://schemas.microsoft.com/office/drawing/2014/main" id="{E9408AB5-129B-496E-9954-6DEE496AA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67162"/>
            <a:ext cx="8915400" cy="404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spc="0" u="none">
                <a:solidFill>
                  <a:srgbClr val="FFFFFF"/>
                </a:solidFill>
                <a:latin typeface="Manrope Medium"/>
                <a:ea typeface="Manrope Medium"/>
                <a:cs typeface="Manrope Medium"/>
              </a:defRPr>
            </a:pPr>
            <a:r>
              <a:rPr sz="2325" spc="0" u="none">
                <a:solidFill>
                  <a:srgbClr val="FFFFFF"/>
                </a:solidFill>
                <a:latin typeface="Manrope Medium"/>
                <a:ea typeface="Manrope Medium"/>
                <a:cs typeface="Manrope Medium"/>
              </a:rPr>
              <a:t>[Speaker or author]</a:t>
            </a:r>
          </a:p>
        </p:txBody>
      </p:sp>
      <p:sp>
        <p:nvSpPr>
          <p:cNvPr id="10" name="editable-0-8">
            <a:extLst xmlns:a="http://schemas.openxmlformats.org/drawingml/2006/main">
              <a:ext uri="{FF2B5EF4-FFF2-40B4-BE49-F238E27FC236}">
                <a16:creationId xmlns:a16="http://schemas.microsoft.com/office/drawing/2014/main" id="{1766A92C-395E-4827-AF29-C14D1D021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985284"/>
            <a:ext cx="8915400" cy="3262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spc="0" u="none">
                <a:solidFill>
                  <a:srgbClr val="B5C4D4"/>
                </a:solidFill>
                <a:latin typeface="Manrope"/>
                <a:ea typeface="Manrope"/>
                <a:cs typeface="Manrope"/>
              </a:defRPr>
            </a:pPr>
            <a:r>
              <a:rPr sz="1875" spc="0" u="none">
                <a:solidFill>
                  <a:srgbClr val="B5C4D4"/>
                </a:solidFill>
                <a:latin typeface="Manrope"/>
                <a:ea typeface="Manrope"/>
                <a:cs typeface="Manrope"/>
              </a:rPr>
              <a:t>[Source or occasion]</a:t>
            </a:r>
          </a:p>
        </p:txBody>
      </p:sp>
      <p:sp>
        <p:nvSpPr>
          <p:cNvPr id="11" name="editable-0-9">
            <a:extLst xmlns:a="http://schemas.openxmlformats.org/drawingml/2006/main">
              <a:ext uri="{FF2B5EF4-FFF2-40B4-BE49-F238E27FC236}">
                <a16:creationId xmlns:a16="http://schemas.microsoft.com/office/drawing/2014/main" id="{D8712C5C-F546-41CD-8D22-824E83270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02248"/>
            <a:ext cx="6915164" cy="274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spc="0" u="none">
                <a:solidFill>
                  <a:srgbClr val="B5C4D4"/>
                </a:solidFill>
                <a:latin typeface="Manrope"/>
                <a:ea typeface="Manrope"/>
                <a:cs typeface="Manrope"/>
              </a:defRPr>
            </a:pPr>
            <a:r>
              <a:rPr sz="1575" spc="0" u="none">
                <a:solidFill>
                  <a:srgbClr val="B5C4D4"/>
                </a:solidFill>
                <a:latin typeface="Manrope"/>
                <a:ea typeface="Manrope"/>
                <a:cs typeface="Manrope"/>
              </a:rPr>
              <a:t>[Date or publication]</a:t>
            </a:r>
          </a:p>
        </p:txBody>
      </p:sp>
      <p:sp>
        <p:nvSpPr>
          <p:cNvPr id="12" name="editable-0-10">
            <a:extLst xmlns:a="http://schemas.openxmlformats.org/drawingml/2006/main">
              <a:ext uri="{FF2B5EF4-FFF2-40B4-BE49-F238E27FC236}">
                <a16:creationId xmlns:a16="http://schemas.microsoft.com/office/drawing/2014/main" id="{8B0F82A3-25EF-475D-881E-698C2C1BC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9302248"/>
            <a:ext cx="3086100" cy="274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spc="0" u="none">
                <a:solidFill>
                  <a:srgbClr val="B5C4D4"/>
                </a:solidFill>
                <a:latin typeface="Manrope"/>
                <a:ea typeface="Manrope"/>
                <a:cs typeface="Manrope"/>
              </a:defRPr>
            </a:pPr>
            <a:r>
              <a:rPr sz="1575" spc="0" u="none">
                <a:solidFill>
                  <a:srgbClr val="B5C4D4"/>
                </a:solidFill>
                <a:latin typeface="Manrope"/>
                <a:ea typeface="Manrope"/>
                <a:cs typeface="Manrope"/>
                <a:hlinkClick xmlns:r="http://schemas.openxmlformats.org/officeDocument/2006/relationships" r:id="Rc8cb6226373b44f6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7487240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2026-09-19T04:05:09.4730000Z</dcterms:created>
  <dcterms:modified xsi:type="dcterms:W3CDTF">2026-09-19T04:05:09.4740000Z</dcterms:modified>
</coreProperties>
</file>