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4c01a50f9e848be" /><Relationship Type="http://schemas.openxmlformats.org/officeDocument/2006/relationships/extended-properties" Target="/docProps/app.xml" Id="R6ffc3f5b078942b0" /><Relationship Type="http://schemas.openxmlformats.org/officeDocument/2006/relationships/officeDocument" Target="/ppt/presentation.xml" Id="R672596ba52e04b8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b7bc84d76bf454a"/>
  </p:sldMasterIdLst>
  <p:notesMasterIdLst>
    <p:notesMasterId xmlns:r="http://schemas.openxmlformats.org/officeDocument/2006/relationships" r:id="R2c43ea79339e4da8"/>
  </p:notesMasterIdLst>
  <p:sldIdLst>
    <p:sldId xmlns:r="http://schemas.openxmlformats.org/officeDocument/2006/relationships" id="256" r:id="R443d92a4fa304180"/>
  </p:sldIdLst>
  <p:sldSz cx="10287000" cy="1285875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4819086e805486c" /><Relationship Type="http://schemas.openxmlformats.org/officeDocument/2006/relationships/slideMaster" Target="/ppt/slideMasters/slideMaster1.xml" Id="Rdb7bc84d76bf454a" /><Relationship Type="http://schemas.openxmlformats.org/officeDocument/2006/relationships/notesMaster" Target="/ppt/notesMasters/notesMaster1.xml" Id="R2c43ea79339e4da8" /><Relationship Type="http://schemas.openxmlformats.org/officeDocument/2006/relationships/presProps" Target="/ppt/presProps.xml" Id="R78aaf4fe730343b8" /><Relationship Type="http://schemas.openxmlformats.org/officeDocument/2006/relationships/tableStyles" Target="/ppt/tableStyles.xml" Id="Re27d80e86a984aba" /><Relationship Type="http://schemas.openxmlformats.org/officeDocument/2006/relationships/slide" Target="/ppt/slides/slide1.xml" Id="R443d92a4fa30418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8b997dc34a343c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9dde96e28034191" /><Relationship Type="http://schemas.openxmlformats.org/officeDocument/2006/relationships/notesMaster" Target="/ppt/notesMasters/notesMaster1.xml" Id="R6fa1e4bf1d4f409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Install the included Manrope Regular and Manrope Medium fonts before editing. Click a text box to replace its sample copy. Every text line, divider and background is editable. Keep the logo proportions intact. Save an editable PowerPoint copy, then export the slide as a PNG for upload.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9e22572e6d6410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76079fde7ab4a1a" /><Relationship Type="http://schemas.openxmlformats.org/officeDocument/2006/relationships/slideLayout" Target="/ppt/slideLayouts/slideLayout1.xml" Id="R34693e3866f241b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4693e3866f241b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cef4aeacc4497a" /><Relationship Type="http://schemas.openxmlformats.org/officeDocument/2006/relationships/image" Target="/ppt/media/image.png" Id="R624b6403bfcb4946" /><Relationship Type="http://schemas.openxmlformats.org/officeDocument/2006/relationships/hyperlink" Target="https://madisonamerica.org" TargetMode="External" Id="Rb872af51347a46b1" /><Relationship Type="http://schemas.openxmlformats.org/officeDocument/2006/relationships/notesSlide" Target="/ppt/notesSlides/notesSlide1.xml" Id="Rc3f3c6256e3c466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4b6403bfcb4946"/>
          <a:stretch xmlns:a="http://schemas.openxmlformats.org/drawingml/2006/main"/>
        </p:blipFill>
        <p:spPr>
          <a:xfrm xmlns:a="http://schemas.openxmlformats.org/drawingml/2006/main">
            <a:off x="457200" y="381000"/>
            <a:ext cx="3619500" cy="1222804"/>
          </a:xfrm>
          <a:prstGeom xmlns:a="http://schemas.openxmlformats.org/drawingml/2006/main" prst="rect">
            <a:avLst/>
          </a:prstGeom>
        </p:spPr>
      </p:pic>
      <p:sp>
        <p:nvSpPr>
          <p:cNvPr id="2" name="layout-0-0">
            <a:extLst xmlns:a="http://schemas.openxmlformats.org/drawingml/2006/main">
              <a:ext uri="{FF2B5EF4-FFF2-40B4-BE49-F238E27FC236}">
                <a16:creationId xmlns:a16="http://schemas.microsoft.com/office/drawing/2014/main" id="{3A66455C-D227-4BF0-8FA4-CC19512FD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85950"/>
            <a:ext cx="9067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4EB"/>
          </a:solidFill>
          <a:ln xmlns:a="http://schemas.openxmlformats.org/drawingml/2006/main" w="0">
            <a:noFill/>
          </a:ln>
        </p:spPr>
      </p:sp>
      <p:sp>
        <p:nvSpPr>
          <p:cNvPr id="3" name="editable-0-1">
            <a:extLst xmlns:a="http://schemas.openxmlformats.org/drawingml/2006/main">
              <a:ext uri="{FF2B5EF4-FFF2-40B4-BE49-F238E27FC236}">
                <a16:creationId xmlns:a16="http://schemas.microsoft.com/office/drawing/2014/main" id="{532064A2-4196-4D9F-AE67-B82129BED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6341"/>
            <a:ext cx="8915400" cy="3001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spc="188" u="none">
                <a:solidFill>
                  <a:srgbClr val="596C80"/>
                </a:solidFill>
                <a:latin typeface="Manrope Medium"/>
                <a:ea typeface="Manrope Medium"/>
                <a:cs typeface="Manrope Medium"/>
              </a:defRPr>
            </a:pPr>
            <a:r>
              <a:rPr sz="1725" spc="188" u="none">
                <a:solidFill>
                  <a:srgbClr val="596C80"/>
                </a:solidFill>
                <a:latin typeface="Manrope Medium"/>
                <a:ea typeface="Manrope Medium"/>
                <a:cs typeface="Manrope Medium"/>
              </a:rPr>
              <a:t>EVENT</a:t>
            </a:r>
          </a:p>
        </p:txBody>
      </p:sp>
      <p:sp>
        <p:nvSpPr>
          <p:cNvPr id="4" name="editable-0-2">
            <a:extLst xmlns:a="http://schemas.openxmlformats.org/drawingml/2006/main">
              <a:ext uri="{FF2B5EF4-FFF2-40B4-BE49-F238E27FC236}">
                <a16:creationId xmlns:a16="http://schemas.microsoft.com/office/drawing/2014/main" id="{ACED2E3C-DDE6-4D04-9F4D-80A0C67B7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06979"/>
            <a:ext cx="9029700" cy="11483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6600" spc="-278" u="none">
                <a:solidFill>
                  <a:srgbClr val="142D4B"/>
                </a:solidFill>
                <a:latin typeface="Manrope Medium"/>
                <a:ea typeface="Manrope Medium"/>
                <a:cs typeface="Manrope Medium"/>
              </a:defRPr>
            </a:pPr>
            <a:r>
              <a:rPr sz="6600" spc="-278" u="none">
                <a:solidFill>
                  <a:srgbClr val="142D4B"/>
                </a:solidFill>
                <a:latin typeface="Manrope Medium"/>
                <a:ea typeface="Manrope Medium"/>
                <a:cs typeface="Manrope Medium"/>
              </a:rPr>
              <a:t>[Event title]</a:t>
            </a:r>
          </a:p>
        </p:txBody>
      </p:sp>
      <p:sp>
        <p:nvSpPr>
          <p:cNvPr id="5" name="editable-0-3">
            <a:extLst xmlns:a="http://schemas.openxmlformats.org/drawingml/2006/main">
              <a:ext uri="{FF2B5EF4-FFF2-40B4-BE49-F238E27FC236}">
                <a16:creationId xmlns:a16="http://schemas.microsoft.com/office/drawing/2014/main" id="{E34EFB50-E819-41BF-9B37-E50679129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69004"/>
            <a:ext cx="9029700" cy="11483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6600" spc="-278" u="none">
                <a:solidFill>
                  <a:srgbClr val="142D4B"/>
                </a:solidFill>
                <a:latin typeface="Manrope Medium"/>
                <a:ea typeface="Manrope Medium"/>
                <a:cs typeface="Manrope Medium"/>
              </a:defRPr>
            </a:pPr>
            <a:r>
              <a:rPr sz="6600" spc="-278" u="none">
                <a:solidFill>
                  <a:srgbClr val="142D4B"/>
                </a:solidFill>
                <a:latin typeface="Manrope Medium"/>
                <a:ea typeface="Manrope Medium"/>
                <a:cs typeface="Manrope Medium"/>
              </a:rPr>
              <a:t>[Second line]</a:t>
            </a:r>
          </a:p>
        </p:txBody>
      </p:sp>
      <p:sp>
        <p:nvSpPr>
          <p:cNvPr id="6" name="editable-0-4">
            <a:extLst xmlns:a="http://schemas.openxmlformats.org/drawingml/2006/main">
              <a:ext uri="{FF2B5EF4-FFF2-40B4-BE49-F238E27FC236}">
                <a16:creationId xmlns:a16="http://schemas.microsoft.com/office/drawing/2014/main" id="{9BCFDABE-1932-4D9C-AC88-831BAF022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91366"/>
            <a:ext cx="8915400" cy="3914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spc="0" u="none">
                <a:solidFill>
                  <a:srgbClr val="596C80"/>
                </a:solidFill>
                <a:latin typeface="Manrope"/>
                <a:ea typeface="Manrope"/>
                <a:cs typeface="Manrope"/>
              </a:defRPr>
            </a:pPr>
            <a:r>
              <a:rPr sz="2250" spc="0" u="none">
                <a:solidFill>
                  <a:srgbClr val="596C80"/>
                </a:solidFill>
                <a:latin typeface="Manrope"/>
                <a:ea typeface="Manrope"/>
                <a:cs typeface="Manrope"/>
              </a:rPr>
              <a:t>[A short description of the discussion]</a:t>
            </a:r>
          </a:p>
        </p:txBody>
      </p:sp>
      <p:sp>
        <p:nvSpPr>
          <p:cNvPr id="7" name="layout-0-5">
            <a:extLst xmlns:a="http://schemas.openxmlformats.org/drawingml/2006/main">
              <a:ext uri="{FF2B5EF4-FFF2-40B4-BE49-F238E27FC236}">
                <a16:creationId xmlns:a16="http://schemas.microsoft.com/office/drawing/2014/main" id="{A8FEA791-4F43-493A-8D25-ECB93C3C1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838950"/>
            <a:ext cx="8915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4EB"/>
          </a:solidFill>
          <a:ln xmlns:a="http://schemas.openxmlformats.org/drawingml/2006/main" w="0">
            <a:noFill/>
          </a:ln>
        </p:spPr>
      </p:sp>
      <p:sp>
        <p:nvSpPr>
          <p:cNvPr id="8" name="editable-0-6">
            <a:extLst xmlns:a="http://schemas.openxmlformats.org/drawingml/2006/main">
              <a:ext uri="{FF2B5EF4-FFF2-40B4-BE49-F238E27FC236}">
                <a16:creationId xmlns:a16="http://schemas.microsoft.com/office/drawing/2014/main" id="{C3B5CF84-8E50-400B-85AF-F320516DF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57612"/>
            <a:ext cx="8915400" cy="4045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325" spc="0" u="none">
                <a:solidFill>
                  <a:srgbClr val="142D4B"/>
                </a:solidFill>
                <a:latin typeface="Manrope"/>
                <a:ea typeface="Manrope"/>
                <a:cs typeface="Manrope"/>
              </a:defRPr>
            </a:pPr>
            <a:r>
              <a:rPr sz="2325" spc="0" u="none">
                <a:solidFill>
                  <a:srgbClr val="142D4B"/>
                </a:solidFill>
                <a:latin typeface="Manrope"/>
                <a:ea typeface="Manrope"/>
                <a:cs typeface="Manrope"/>
              </a:rPr>
              <a:t>[Day, month and date]</a:t>
            </a:r>
          </a:p>
        </p:txBody>
      </p:sp>
      <p:sp>
        <p:nvSpPr>
          <p:cNvPr id="9" name="editable-0-7">
            <a:extLst xmlns:a="http://schemas.openxmlformats.org/drawingml/2006/main">
              <a:ext uri="{FF2B5EF4-FFF2-40B4-BE49-F238E27FC236}">
                <a16:creationId xmlns:a16="http://schemas.microsoft.com/office/drawing/2014/main" id="{52766B2C-AEFD-4B41-ADBD-7816A552E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752912"/>
            <a:ext cx="8915400" cy="4045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325" spc="0" u="none">
                <a:solidFill>
                  <a:srgbClr val="142D4B"/>
                </a:solidFill>
                <a:latin typeface="Manrope"/>
                <a:ea typeface="Manrope"/>
                <a:cs typeface="Manrope"/>
              </a:defRPr>
            </a:pPr>
            <a:r>
              <a:rPr sz="2325" spc="0" u="none">
                <a:solidFill>
                  <a:srgbClr val="142D4B"/>
                </a:solidFill>
                <a:latin typeface="Manrope"/>
                <a:ea typeface="Manrope"/>
                <a:cs typeface="Manrope"/>
              </a:rPr>
              <a:t>[Time and time zone]</a:t>
            </a:r>
          </a:p>
        </p:txBody>
      </p:sp>
      <p:sp>
        <p:nvSpPr>
          <p:cNvPr id="10" name="editable-0-8">
            <a:extLst xmlns:a="http://schemas.openxmlformats.org/drawingml/2006/main">
              <a:ext uri="{FF2B5EF4-FFF2-40B4-BE49-F238E27FC236}">
                <a16:creationId xmlns:a16="http://schemas.microsoft.com/office/drawing/2014/main" id="{B8D18FC7-2ED1-4A8B-8A75-47675C940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248212"/>
            <a:ext cx="8915400" cy="4045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325" spc="0" u="none">
                <a:solidFill>
                  <a:srgbClr val="142D4B"/>
                </a:solidFill>
                <a:latin typeface="Manrope"/>
                <a:ea typeface="Manrope"/>
                <a:cs typeface="Manrope"/>
              </a:defRPr>
            </a:pPr>
            <a:r>
              <a:rPr sz="2325" spc="0" u="none">
                <a:solidFill>
                  <a:srgbClr val="142D4B"/>
                </a:solidFill>
                <a:latin typeface="Manrope"/>
                <a:ea typeface="Manrope"/>
                <a:cs typeface="Manrope"/>
              </a:rPr>
              <a:t>[Venue or online location]</a:t>
            </a:r>
          </a:p>
        </p:txBody>
      </p:sp>
      <p:sp>
        <p:nvSpPr>
          <p:cNvPr id="11" name="editable-0-9">
            <a:extLst xmlns:a="http://schemas.openxmlformats.org/drawingml/2006/main">
              <a:ext uri="{FF2B5EF4-FFF2-40B4-BE49-F238E27FC236}">
                <a16:creationId xmlns:a16="http://schemas.microsoft.com/office/drawing/2014/main" id="{AFE5DC82-7DAE-45F1-8096-B0FD0448D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490958"/>
            <a:ext cx="8915400" cy="5089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925" spc="-75" u="none">
                <a:solidFill>
                  <a:srgbClr val="142D4B"/>
                </a:solidFill>
                <a:latin typeface="Manrope Medium"/>
                <a:ea typeface="Manrope Medium"/>
                <a:cs typeface="Manrope Medium"/>
              </a:defRPr>
            </a:pPr>
            <a:r>
              <a:rPr sz="2925" spc="-75" u="none">
                <a:solidFill>
                  <a:srgbClr val="142D4B"/>
                </a:solidFill>
                <a:latin typeface="Manrope Medium"/>
                <a:ea typeface="Manrope Medium"/>
                <a:cs typeface="Manrope Medium"/>
              </a:rPr>
              <a:t>[Speaker name]</a:t>
            </a:r>
          </a:p>
        </p:txBody>
      </p:sp>
      <p:sp>
        <p:nvSpPr>
          <p:cNvPr id="12" name="editable-0-10">
            <a:extLst xmlns:a="http://schemas.openxmlformats.org/drawingml/2006/main">
              <a:ext uri="{FF2B5EF4-FFF2-40B4-BE49-F238E27FC236}">
                <a16:creationId xmlns:a16="http://schemas.microsoft.com/office/drawing/2014/main" id="{2E04ADCB-8BCB-4A90-B45A-B0D76A22C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070001"/>
            <a:ext cx="8915400" cy="3523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spc="0" u="none">
                <a:solidFill>
                  <a:srgbClr val="596C80"/>
                </a:solidFill>
                <a:latin typeface="Manrope"/>
                <a:ea typeface="Manrope"/>
                <a:cs typeface="Manrope"/>
              </a:defRPr>
            </a:pPr>
            <a:r>
              <a:rPr sz="2025" spc="0" u="none">
                <a:solidFill>
                  <a:srgbClr val="596C80"/>
                </a:solidFill>
                <a:latin typeface="Manrope"/>
                <a:ea typeface="Manrope"/>
                <a:cs typeface="Manrope"/>
              </a:rPr>
              <a:t>[Speaker title or affiliation]</a:t>
            </a:r>
          </a:p>
        </p:txBody>
      </p:sp>
      <p:sp>
        <p:nvSpPr>
          <p:cNvPr id="13" name="layout-0-11">
            <a:extLst xmlns:a="http://schemas.openxmlformats.org/drawingml/2006/main">
              <a:ext uri="{FF2B5EF4-FFF2-40B4-BE49-F238E27FC236}">
                <a16:creationId xmlns:a16="http://schemas.microsoft.com/office/drawing/2014/main" id="{CCA60EB5-F1B5-41B8-B91D-878CE817B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125200"/>
            <a:ext cx="8915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4EB"/>
          </a:solidFill>
          <a:ln xmlns:a="http://schemas.openxmlformats.org/drawingml/2006/main" w="0">
            <a:noFill/>
          </a:ln>
        </p:spPr>
      </p:sp>
      <p:sp>
        <p:nvSpPr>
          <p:cNvPr id="14" name="editable-0-12">
            <a:extLst xmlns:a="http://schemas.openxmlformats.org/drawingml/2006/main">
              <a:ext uri="{FF2B5EF4-FFF2-40B4-BE49-F238E27FC236}">
                <a16:creationId xmlns:a16="http://schemas.microsoft.com/office/drawing/2014/main" id="{B0A53A56-308B-42CC-BD13-BA1C95BCE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574951"/>
            <a:ext cx="6376326" cy="3523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spc="0" u="none">
                <a:solidFill>
                  <a:srgbClr val="234969"/>
                </a:solidFill>
                <a:latin typeface="Manrope"/>
                <a:ea typeface="Manrope"/>
                <a:cs typeface="Manrope"/>
              </a:defRPr>
            </a:pPr>
            <a:r>
              <a:rPr sz="2025" spc="0" u="none">
                <a:solidFill>
                  <a:srgbClr val="234969"/>
                </a:solidFill>
                <a:latin typeface="Manrope"/>
                <a:ea typeface="Manrope"/>
                <a:cs typeface="Manrope"/>
              </a:rPr>
              <a:t>[Registration URL]</a:t>
            </a:r>
          </a:p>
        </p:txBody>
      </p:sp>
      <p:sp>
        <p:nvSpPr>
          <p:cNvPr id="15" name="editable-0-13">
            <a:extLst xmlns:a="http://schemas.openxmlformats.org/drawingml/2006/main">
              <a:ext uri="{FF2B5EF4-FFF2-40B4-BE49-F238E27FC236}">
                <a16:creationId xmlns:a16="http://schemas.microsoft.com/office/drawing/2014/main" id="{D12F6876-1202-4549-9DF6-E6954F3E0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11574951"/>
            <a:ext cx="3086100" cy="3523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2025" spc="0" u="none">
                <a:solidFill>
                  <a:srgbClr val="234969"/>
                </a:solidFill>
                <a:latin typeface="Manrope"/>
                <a:ea typeface="Manrope"/>
                <a:cs typeface="Manrope"/>
              </a:defRPr>
            </a:pPr>
            <a:r>
              <a:rPr sz="2025" spc="0" u="none">
                <a:solidFill>
                  <a:srgbClr val="234969"/>
                </a:solidFill>
                <a:latin typeface="Manrope"/>
                <a:ea typeface="Manrope"/>
                <a:cs typeface="Manrope"/>
                <a:hlinkClick xmlns:r="http://schemas.openxmlformats.org/officeDocument/2006/relationships" r:id="Rb872af51347a46b1"/>
              </a:rPr>
              <a:t>madisonamerica.org</a:t>
            </a:r>
          </a:p>
        </p:txBody>
      </p:sp>
    </p:spTree>
    <p:extLst>
      <p:ext uri="{BB962C8B-B14F-4D97-AF65-F5344CB8AC3E}">
        <p14:creationId xmlns:p14="http://schemas.microsoft.com/office/powerpoint/2010/main" val="32242335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2026-09-19T04:05:17.0740000Z</dcterms:created>
  <dcterms:modified xsi:type="dcterms:W3CDTF">2026-09-19T04:05:17.0740000Z</dcterms:modified>
</coreProperties>
</file>