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4c858e02ea4844" /><Relationship Type="http://schemas.openxmlformats.org/officeDocument/2006/relationships/extended-properties" Target="/docProps/app.xml" Id="R570297d004344f4d" /><Relationship Type="http://schemas.openxmlformats.org/officeDocument/2006/relationships/officeDocument" Target="/ppt/presentation.xml" Id="R61492d27b9d746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7c561209364be7"/>
  </p:sldMasterIdLst>
  <p:notesMasterIdLst>
    <p:notesMasterId xmlns:r="http://schemas.openxmlformats.org/officeDocument/2006/relationships" r:id="Rccefd284715c4657"/>
  </p:notesMasterIdLst>
  <p:sldIdLst>
    <p:sldId xmlns:r="http://schemas.openxmlformats.org/officeDocument/2006/relationships" id="256" r:id="R8d8f2d1922334067"/>
    <p:sldId xmlns:r="http://schemas.openxmlformats.org/officeDocument/2006/relationships" id="257" r:id="Rf4663a6c5b044919"/>
    <p:sldId xmlns:r="http://schemas.openxmlformats.org/officeDocument/2006/relationships" id="258" r:id="Rb757c3b3244f4b86"/>
    <p:sldId xmlns:r="http://schemas.openxmlformats.org/officeDocument/2006/relationships" id="259" r:id="R29c26e3de1d7485b"/>
    <p:sldId xmlns:r="http://schemas.openxmlformats.org/officeDocument/2006/relationships" id="260" r:id="Rc332cc45aa4f4333"/>
    <p:sldId xmlns:r="http://schemas.openxmlformats.org/officeDocument/2006/relationships" id="261" r:id="Rcf66eded9b5d4762"/>
    <p:sldId xmlns:r="http://schemas.openxmlformats.org/officeDocument/2006/relationships" id="262" r:id="R85a7ff4a930c44bc"/>
    <p:sldId xmlns:r="http://schemas.openxmlformats.org/officeDocument/2006/relationships" id="263" r:id="R753115d08f5840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604089a1854658" /><Relationship Type="http://schemas.openxmlformats.org/officeDocument/2006/relationships/slideMaster" Target="/ppt/slideMasters/slideMaster1.xml" Id="R2a7c561209364be7" /><Relationship Type="http://schemas.openxmlformats.org/officeDocument/2006/relationships/notesMaster" Target="/ppt/notesMasters/notesMaster1.xml" Id="Rccefd284715c4657" /><Relationship Type="http://schemas.openxmlformats.org/officeDocument/2006/relationships/presProps" Target="/ppt/presProps.xml" Id="Rc4e4600ae03345d5" /><Relationship Type="http://schemas.openxmlformats.org/officeDocument/2006/relationships/tableStyles" Target="/ppt/tableStyles.xml" Id="Rff43a4aa1cf24864" /><Relationship Type="http://schemas.openxmlformats.org/officeDocument/2006/relationships/slide" Target="/ppt/slides/slide1.xml" Id="R8d8f2d1922334067" /><Relationship Type="http://schemas.openxmlformats.org/officeDocument/2006/relationships/slide" Target="/ppt/slides/slide2.xml" Id="Rf4663a6c5b044919" /><Relationship Type="http://schemas.openxmlformats.org/officeDocument/2006/relationships/slide" Target="/ppt/slides/slide3.xml" Id="Rb757c3b3244f4b86" /><Relationship Type="http://schemas.openxmlformats.org/officeDocument/2006/relationships/slide" Target="/ppt/slides/slide4.xml" Id="R29c26e3de1d7485b" /><Relationship Type="http://schemas.openxmlformats.org/officeDocument/2006/relationships/slide" Target="/ppt/slides/slide5.xml" Id="Rc332cc45aa4f4333" /><Relationship Type="http://schemas.openxmlformats.org/officeDocument/2006/relationships/slide" Target="/ppt/slides/slide6.xml" Id="Rcf66eded9b5d4762" /><Relationship Type="http://schemas.openxmlformats.org/officeDocument/2006/relationships/slide" Target="/ppt/slides/slide7.xml" Id="R85a7ff4a930c44bc" /><Relationship Type="http://schemas.openxmlformats.org/officeDocument/2006/relationships/slide" Target="/ppt/slides/slide8.xml" Id="R753115d08f5840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c24b4ed33440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2d30ac4b4f4168" /><Relationship Type="http://schemas.openxmlformats.org/officeDocument/2006/relationships/notesMaster" Target="/ppt/notesMasters/notesMaster1.xml" Id="R660cdfe46ca744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e150723aea4f33" /><Relationship Type="http://schemas.openxmlformats.org/officeDocument/2006/relationships/notesMaster" Target="/ppt/notesMasters/notesMaster1.xml" Id="R31b1953f46f840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ebcbf063d64372" /><Relationship Type="http://schemas.openxmlformats.org/officeDocument/2006/relationships/notesMaster" Target="/ppt/notesMasters/notesMaster1.xml" Id="R777ca3e0a9d74c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8ca151b3ce4725" /><Relationship Type="http://schemas.openxmlformats.org/officeDocument/2006/relationships/notesMaster" Target="/ppt/notesMasters/notesMaster1.xml" Id="Rfd94383b5f2c4f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ea2512ce824074" /><Relationship Type="http://schemas.openxmlformats.org/officeDocument/2006/relationships/notesMaster" Target="/ppt/notesMasters/notesMaster1.xml" Id="Rbafedb89382c44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04d61acc2c457e" /><Relationship Type="http://schemas.openxmlformats.org/officeDocument/2006/relationships/notesMaster" Target="/ppt/notesMasters/notesMaster1.xml" Id="R540d3d59b9f84e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083e12f0904876" /><Relationship Type="http://schemas.openxmlformats.org/officeDocument/2006/relationships/notesMaster" Target="/ppt/notesMasters/notesMaster1.xml" Id="R0d785a6cfbaf4b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c21c82c4454002" /><Relationship Type="http://schemas.openxmlformats.org/officeDocument/2006/relationships/notesMaster" Target="/ppt/notesMasters/notesMaster1.xml" Id="Rdf7e936e886343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Title layout. Replace the bracketed fields. Keep the title to two short lines and delete an unused second line. Install the included Manrope fonts before editing.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Section layout. Use a short section title. The full organization name acts as a simple text identifier on the navy field.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Main point layout. Keep the main body to two short paragraphs. Use the right column for one example, source, or implication.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Replace both column headings. Compare the same dimensions on each side.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Quotation layout. Use an exact, verified quotation and a clear attribution. Keep it to three or four lines.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overview layout. Describe only confirmed programs or label planned activity clearly. Use one short sentence per row.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Event layout. Replace all date, time, location and registration fields. Include a time zone for online events.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layout. State the next step in plain language. Replace contact fields with current details. Delete unused fields.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555b98e1e64d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24747c93df4506" /><Relationship Type="http://schemas.openxmlformats.org/officeDocument/2006/relationships/slideLayout" Target="/ppt/slideLayouts/slideLayout1.xml" Id="Re24527cf943e45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4527cf943e45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12b03ecd8744c5a"/><Relationship Type="http://schemas.openxmlformats.org/officeDocument/2006/relationships/image" Target="/ppt/media/image.png" Id="R1f80b8256aa8427b"/><Relationship Type="http://schemas.openxmlformats.org/officeDocument/2006/relationships/notesSlide" Target="/ppt/notesSlides/notesSlide1.xml" Id="R1d4d9c487b0e4dd6"/><Relationship Id="rIdMadisonWebsite" Type="http://schemas.openxmlformats.org/officeDocument/2006/relationships/hyperlink" Target="https://madisonamerica.org" TargetMode="Externa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26b9332bd2a4ba1"/><Relationship Type="http://schemas.openxmlformats.org/officeDocument/2006/relationships/notesSlide" Target="/ppt/notesSlides/notesSlide2.xml" Id="R9deee54403e74908"/><Relationship Id="rIdMadisonWebsite" Type="http://schemas.openxmlformats.org/officeDocument/2006/relationships/hyperlink" Target="https://madisonamerica.org" TargetMode="External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092e2a91d29449a"/><Relationship Type="http://schemas.openxmlformats.org/officeDocument/2006/relationships/image" Target="/ppt/media/image2.png" Id="R924c9e9b22124181"/><Relationship Type="http://schemas.openxmlformats.org/officeDocument/2006/relationships/notesSlide" Target="/ppt/notesSlides/notesSlide3.xml" Id="R711de8beb71644ff"/><Relationship Id="rIdMadisonWebsite" Type="http://schemas.openxmlformats.org/officeDocument/2006/relationships/hyperlink" Target="https://madisonamerica.org" TargetMode="Externa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a363b92ade5474d"/><Relationship Type="http://schemas.openxmlformats.org/officeDocument/2006/relationships/image" Target="/ppt/media/image3.png" Id="Rbe0c21503ad8403e"/><Relationship Type="http://schemas.openxmlformats.org/officeDocument/2006/relationships/notesSlide" Target="/ppt/notesSlides/notesSlide4.xml" Id="Ra9e47bb142a34b8b"/><Relationship Id="rIdMadisonWebsite" Type="http://schemas.openxmlformats.org/officeDocument/2006/relationships/hyperlink" Target="https://madisonamerica.org" TargetMode="Externa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c588476500d4d24"/><Relationship Type="http://schemas.openxmlformats.org/officeDocument/2006/relationships/image" Target="/ppt/media/image4.png" Id="Rf9cc7d3dc64c4a04"/><Relationship Type="http://schemas.openxmlformats.org/officeDocument/2006/relationships/notesSlide" Target="/ppt/notesSlides/notesSlide5.xml" Id="Ra08342fe822b44e6"/><Relationship Id="rIdMadisonWebsite" Type="http://schemas.openxmlformats.org/officeDocument/2006/relationships/hyperlink" Target="https://madisonamerica.org" TargetMode="External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361097519b84e78"/><Relationship Type="http://schemas.openxmlformats.org/officeDocument/2006/relationships/image" Target="/ppt/media/image5.png" Id="Rd159c4335cb8449f"/><Relationship Type="http://schemas.openxmlformats.org/officeDocument/2006/relationships/notesSlide" Target="/ppt/notesSlides/notesSlide6.xml" Id="R2894f6c6add84157"/><Relationship Id="rIdMadisonWebsite" Type="http://schemas.openxmlformats.org/officeDocument/2006/relationships/hyperlink" Target="https://madisonamerica.org" TargetMode="External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f6e5b2d7d124898"/><Relationship Type="http://schemas.openxmlformats.org/officeDocument/2006/relationships/image" Target="/ppt/media/image6.png" Id="R4f68693186024797"/><Relationship Type="http://schemas.openxmlformats.org/officeDocument/2006/relationships/notesSlide" Target="/ppt/notesSlides/notesSlide7.xml" Id="R77fbaa5378de4362"/><Relationship Id="rIdMadisonWebsite" Type="http://schemas.openxmlformats.org/officeDocument/2006/relationships/hyperlink" Target="https://madisonamerica.org" TargetMode="External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08571a19c384487"/><Relationship Type="http://schemas.openxmlformats.org/officeDocument/2006/relationships/image" Target="/ppt/media/image7.png" Id="Rfddbcf5039f44554"/><Relationship Type="http://schemas.openxmlformats.org/officeDocument/2006/relationships/notesSlide" Target="/ppt/notesSlides/notesSlide8.xml" Id="R34e0aeb00d254a1b"/><Relationship Id="rIdMadisonWebsite" Type="http://schemas.openxmlformats.org/officeDocument/2006/relationships/hyperlink" Target="https://madisonamerica.org" TargetMode="Externa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0b8256aa8427b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1">
            <a:extLst xmlns:a="http://schemas.openxmlformats.org/drawingml/2006/main">
              <a:ext uri="{FF2B5EF4-FFF2-40B4-BE49-F238E27FC236}">
                <a16:creationId xmlns:a16="http://schemas.microsoft.com/office/drawing/2014/main" id="{B370539F-9304-4ED5-9243-2DF85468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89C051C-7679-4440-B9D1-A71FFCE2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4E89422-96C8-4582-A241-14939939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954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7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[Program or meeting]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CED35F9-18B7-47C5-B1EF-834D3F31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533650"/>
            <a:ext cx="108585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[Presentation title]</a:t>
            </a:r>
          </a:p>
          <a:p xmlns:a="http://schemas.openxmlformats.org/drawingml/2006/main">
            <a:pPr>
              <a:buNone/>
              <a:def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line if needed]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AFEE889-3CBD-4503-A245-3D770D87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672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[Short description or audience]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BECF6F2E-18CA-49B7-8B2C-E7B6657E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81700"/>
            <a:ext cx="685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[Presenter name and title]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CEF458D-C562-4CF0-8462-132080ED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981700"/>
            <a:ext cx="2190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[Date]</a:t>
            </a:r>
          </a:p>
        </p:txBody>
      </p:sp>
      <p:sp>
        <p:nvSpPr>
          <p:cNvPr id="10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716AB77A-A7D6-4A7E-9B85-79627256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0517101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2D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8">
            <a:extLst xmlns:a="http://schemas.openxmlformats.org/drawingml/2006/main">
              <a:ext uri="{FF2B5EF4-FFF2-40B4-BE49-F238E27FC236}">
                <a16:creationId xmlns:a16="http://schemas.microsoft.com/office/drawing/2014/main" id="{36B6327D-E0F6-456B-A777-6ED1638B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B5C4D4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2777A8BC-1ECB-4335-9B5F-8E90A61E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Madison Center for American Leadership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C7C8D82A-BC31-4CE3-A4E5-0BD1B993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717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875">
                <a:solidFill>
                  <a:srgbClr val="B5C4D4"/>
                </a:solidFill>
                <a:latin typeface="Manrope"/>
                <a:ea typeface="Manrope"/>
                <a:cs typeface="Manrope"/>
              </a:rPr>
              <a:t>[Section number]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D08A37CA-0116-483D-A929-FC971E36D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52750"/>
            <a:ext cx="1090612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925">
                <a:solidFill>
                  <a:srgbClr val="FFFFFF"/>
                </a:solidFill>
                <a:latin typeface="Manrope Medium"/>
                <a:ea typeface="Manrope Medium"/>
                <a:cs typeface="Manrope Medium"/>
              </a:defRPr>
            </a:pPr>
            <a:r>
              <a:rPr sz="5925">
                <a:solidFill>
                  <a:srgbClr val="FFFFFF"/>
                </a:solidFill>
                <a:latin typeface="Manrope Medium"/>
                <a:ea typeface="Manrope Medium"/>
                <a:cs typeface="Manrope Medium"/>
              </a:rPr>
              <a:t>[Section title]</a:t>
            </a:r>
          </a:p>
        </p:txBody>
      </p:sp>
      <p:sp>
        <p:nvSpPr>
          <p:cNvPr id="5" name="text-12">
            <a:extLst xmlns:a="http://schemas.openxmlformats.org/drawingml/2006/main">
              <a:ext uri="{FF2B5EF4-FFF2-40B4-BE49-F238E27FC236}">
                <a16:creationId xmlns:a16="http://schemas.microsoft.com/office/drawing/2014/main" id="{ED8BE07E-8DAD-450E-99FD-BA0280D7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19625"/>
            <a:ext cx="10477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>
                <a:solidFill>
                  <a:srgbClr val="E8EEF6"/>
                </a:solidFill>
                <a:latin typeface="Manrope"/>
                <a:ea typeface="Manrope"/>
                <a:cs typeface="Manrope"/>
              </a:defRPr>
            </a:pPr>
            <a:r>
              <a:rPr sz="2325">
                <a:solidFill>
                  <a:srgbClr val="E8EEF6"/>
                </a:solidFill>
                <a:latin typeface="Manrope"/>
                <a:ea typeface="Manrope"/>
                <a:cs typeface="Manrope"/>
              </a:rPr>
              <a:t>[One sentence introducing this section]</a:t>
            </a:r>
          </a:p>
        </p:txBody>
      </p:sp>
      <p:sp>
        <p:nvSpPr>
          <p:cNvPr id="7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675092BC-5F72-493E-8669-B84C53D2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B5C4D4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9601657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c9e9b22124181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13">
            <a:extLst xmlns:a="http://schemas.openxmlformats.org/drawingml/2006/main">
              <a:ext uri="{FF2B5EF4-FFF2-40B4-BE49-F238E27FC236}">
                <a16:creationId xmlns:a16="http://schemas.microsoft.com/office/drawing/2014/main" id="{C2277D91-4BDC-4210-97E8-7065A9ED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14">
            <a:extLst xmlns:a="http://schemas.openxmlformats.org/drawingml/2006/main">
              <a:ext uri="{FF2B5EF4-FFF2-40B4-BE49-F238E27FC236}">
                <a16:creationId xmlns:a16="http://schemas.microsoft.com/office/drawing/2014/main" id="{E8AB0390-C169-412D-AC3A-08941F37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4" name="text-15">
            <a:extLst xmlns:a="http://schemas.openxmlformats.org/drawingml/2006/main">
              <a:ext uri="{FF2B5EF4-FFF2-40B4-BE49-F238E27FC236}">
                <a16:creationId xmlns:a16="http://schemas.microsoft.com/office/drawing/2014/main" id="{743AE461-5CEA-46D3-B076-DFA822E2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1095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[Main point]</a:t>
            </a:r>
          </a:p>
        </p:txBody>
      </p:sp>
      <p:sp>
        <p:nvSpPr>
          <p:cNvPr id="5" name="text-16">
            <a:extLst xmlns:a="http://schemas.openxmlformats.org/drawingml/2006/main">
              <a:ext uri="{FF2B5EF4-FFF2-40B4-BE49-F238E27FC236}">
                <a16:creationId xmlns:a16="http://schemas.microsoft.com/office/drawing/2014/main" id="{07011154-7396-4F84-BF71-788CD330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90850"/>
            <a:ext cx="67341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3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[Explain the central point in a short paragraph. Keep the audience focused on one idea.]</a:t>
            </a:r>
          </a:p>
        </p:txBody>
      </p:sp>
      <p:sp>
        <p:nvSpPr>
          <p:cNvPr id="6" name="text-17">
            <a:extLst xmlns:a="http://schemas.openxmlformats.org/drawingml/2006/main">
              <a:ext uri="{FF2B5EF4-FFF2-40B4-BE49-F238E27FC236}">
                <a16:creationId xmlns:a16="http://schemas.microsoft.com/office/drawing/2014/main" id="{8BFF73FE-E6BD-4C34-8370-0401972E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14875"/>
            <a:ext cx="67341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1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[Add the evidence or context needed to understand the point.]</a:t>
            </a:r>
          </a:p>
        </p:txBody>
      </p:sp>
      <p:sp>
        <p:nvSpPr>
          <p:cNvPr id="7" name="text-18">
            <a:extLst xmlns:a="http://schemas.openxmlformats.org/drawingml/2006/main">
              <a:ext uri="{FF2B5EF4-FFF2-40B4-BE49-F238E27FC236}">
                <a16:creationId xmlns:a16="http://schemas.microsoft.com/office/drawing/2014/main" id="{626854D6-9A6F-4F68-A955-D68D4077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114675"/>
            <a:ext cx="32099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1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[Supporting example]</a:t>
            </a:r>
          </a:p>
        </p:txBody>
      </p:sp>
      <p:sp>
        <p:nvSpPr>
          <p:cNvPr id="8" name="text-19">
            <a:extLst xmlns:a="http://schemas.openxmlformats.org/drawingml/2006/main">
              <a:ext uri="{FF2B5EF4-FFF2-40B4-BE49-F238E27FC236}">
                <a16:creationId xmlns:a16="http://schemas.microsoft.com/office/drawing/2014/main" id="{7ABED1F1-76F9-4403-9ACD-A3F65CA0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933825"/>
            <a:ext cx="320992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7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[Use a specific detail, quotation, or source here.]</a:t>
            </a:r>
          </a:p>
        </p:txBody>
      </p:sp>
      <p:sp>
        <p:nvSpPr>
          <p:cNvPr id="10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1DE3F13E-7D70-48C2-B00C-DCDE79C1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5994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0c21503ad8403e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20">
            <a:extLst xmlns:a="http://schemas.openxmlformats.org/drawingml/2006/main">
              <a:ext uri="{FF2B5EF4-FFF2-40B4-BE49-F238E27FC236}">
                <a16:creationId xmlns:a16="http://schemas.microsoft.com/office/drawing/2014/main" id="{8DB1C7EA-2493-44A8-BA5C-F74E7567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21">
            <a:extLst xmlns:a="http://schemas.openxmlformats.org/drawingml/2006/main">
              <a:ext uri="{FF2B5EF4-FFF2-40B4-BE49-F238E27FC236}">
                <a16:creationId xmlns:a16="http://schemas.microsoft.com/office/drawing/2014/main" id="{D6AF6665-C4F8-4736-B639-CF0C26D9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4" name="text-22">
            <a:extLst xmlns:a="http://schemas.openxmlformats.org/drawingml/2006/main">
              <a:ext uri="{FF2B5EF4-FFF2-40B4-BE49-F238E27FC236}">
                <a16:creationId xmlns:a16="http://schemas.microsoft.com/office/drawing/2014/main" id="{9F9472F0-E16C-44FD-8CF7-F375050E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1095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[Comparison topic]</a:t>
            </a:r>
          </a:p>
        </p:txBody>
      </p:sp>
      <p:sp>
        <p:nvSpPr>
          <p:cNvPr id="5" name="text-23">
            <a:extLst xmlns:a="http://schemas.openxmlformats.org/drawingml/2006/main">
              <a:ext uri="{FF2B5EF4-FFF2-40B4-BE49-F238E27FC236}">
                <a16:creationId xmlns:a16="http://schemas.microsoft.com/office/drawing/2014/main" id="{2A6F40F5-1ADC-41D5-A95C-C881767F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90850"/>
            <a:ext cx="50101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[First approach]</a:t>
            </a:r>
          </a:p>
        </p:txBody>
      </p:sp>
      <p:sp>
        <p:nvSpPr>
          <p:cNvPr id="6" name="text-24">
            <a:extLst xmlns:a="http://schemas.openxmlformats.org/drawingml/2006/main">
              <a:ext uri="{FF2B5EF4-FFF2-40B4-BE49-F238E27FC236}">
                <a16:creationId xmlns:a16="http://schemas.microsoft.com/office/drawing/2014/main" id="{37D61275-65EB-404B-A8BD-9FE067DB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90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approach]</a:t>
            </a:r>
          </a:p>
        </p:txBody>
      </p:sp>
      <p:sp>
        <p:nvSpPr>
          <p:cNvPr id="7" name="divider-25">
            <a:extLst xmlns:a="http://schemas.openxmlformats.org/drawingml/2006/main">
              <a:ext uri="{FF2B5EF4-FFF2-40B4-BE49-F238E27FC236}">
                <a16:creationId xmlns:a16="http://schemas.microsoft.com/office/drawing/2014/main" id="{0C24422C-173E-4AB2-9BB4-279CC1C8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67125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divider-26">
            <a:extLst xmlns:a="http://schemas.openxmlformats.org/drawingml/2006/main">
              <a:ext uri="{FF2B5EF4-FFF2-40B4-BE49-F238E27FC236}">
                <a16:creationId xmlns:a16="http://schemas.microsoft.com/office/drawing/2014/main" id="{E54BCC16-B77E-4434-8ADA-F21FE89A8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66712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9" name="text-27">
            <a:extLst xmlns:a="http://schemas.openxmlformats.org/drawingml/2006/main">
              <a:ext uri="{FF2B5EF4-FFF2-40B4-BE49-F238E27FC236}">
                <a16:creationId xmlns:a16="http://schemas.microsoft.com/office/drawing/2014/main" id="{60FF16F2-CBFD-43B5-9E5D-DE48A908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24300"/>
            <a:ext cx="5010150" cy="2219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[First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[Second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[Implication for the decision]</a:t>
            </a:r>
          </a:p>
        </p:txBody>
      </p:sp>
      <p:sp>
        <p:nvSpPr>
          <p:cNvPr id="10" name="text-28">
            <a:extLst xmlns:a="http://schemas.openxmlformats.org/drawingml/2006/main">
              <a:ext uri="{FF2B5EF4-FFF2-40B4-BE49-F238E27FC236}">
                <a16:creationId xmlns:a16="http://schemas.microsoft.com/office/drawing/2014/main" id="{EEC67BFA-3F82-48CD-9242-9F0E2AB8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924300"/>
            <a:ext cx="4819650" cy="2219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[First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[Second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[Implication for the decision]</a:t>
            </a:r>
          </a:p>
        </p:txBody>
      </p:sp>
      <p:sp>
        <p:nvSpPr>
          <p:cNvPr id="12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82E32F08-C431-4672-BFE3-1DA76AEF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3369601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cc7d3dc64c4a04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29">
            <a:extLst xmlns:a="http://schemas.openxmlformats.org/drawingml/2006/main">
              <a:ext uri="{FF2B5EF4-FFF2-40B4-BE49-F238E27FC236}">
                <a16:creationId xmlns:a16="http://schemas.microsoft.com/office/drawing/2014/main" id="{484B4C69-5CEA-4C33-A3FD-F08CD919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30">
            <a:extLst xmlns:a="http://schemas.openxmlformats.org/drawingml/2006/main">
              <a:ext uri="{FF2B5EF4-FFF2-40B4-BE49-F238E27FC236}">
                <a16:creationId xmlns:a16="http://schemas.microsoft.com/office/drawing/2014/main" id="{940B296D-9078-4994-ADEC-25DBB490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4" name="text-31">
            <a:extLst xmlns:a="http://schemas.openxmlformats.org/drawingml/2006/main">
              <a:ext uri="{FF2B5EF4-FFF2-40B4-BE49-F238E27FC236}">
                <a16:creationId xmlns:a16="http://schemas.microsoft.com/office/drawing/2014/main" id="{792F22BD-B522-4A1A-B06B-0BB0A870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0887075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[Quotation or excerpt]</a:t>
            </a:r>
          </a:p>
          <a:p xmlns:a="http://schemas.openxmlformats.org/drawingml/2006/main">
            <a:pPr>
              <a:buNone/>
              <a:def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line]</a:t>
            </a:r>
          </a:p>
          <a:p xmlns:a="http://schemas.openxmlformats.org/drawingml/2006/main">
            <a:pPr>
              <a:buNone/>
              <a:def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[Third line if needed]</a:t>
            </a:r>
          </a:p>
        </p:txBody>
      </p:sp>
      <p:sp>
        <p:nvSpPr>
          <p:cNvPr id="5" name="text-32">
            <a:extLst xmlns:a="http://schemas.openxmlformats.org/drawingml/2006/main">
              <a:ext uri="{FF2B5EF4-FFF2-40B4-BE49-F238E27FC236}">
                <a16:creationId xmlns:a16="http://schemas.microsoft.com/office/drawing/2014/main" id="{7FCD5EE9-0DCE-4214-9997-CF1EE00E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32447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00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[Author or speaker]</a:t>
            </a:r>
          </a:p>
        </p:txBody>
      </p:sp>
      <p:sp>
        <p:nvSpPr>
          <p:cNvPr id="6" name="text-33">
            <a:extLst xmlns:a="http://schemas.openxmlformats.org/drawingml/2006/main">
              <a:ext uri="{FF2B5EF4-FFF2-40B4-BE49-F238E27FC236}">
                <a16:creationId xmlns:a16="http://schemas.microsoft.com/office/drawing/2014/main" id="{C3BB4969-50D9-482E-9567-51139C22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84835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7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[Source and date]</a:t>
            </a:r>
          </a:p>
        </p:txBody>
      </p:sp>
      <p:sp>
        <p:nvSpPr>
          <p:cNvPr id="8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18F156C9-DE67-4100-B7DC-1D6F4E78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4947973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9c4335cb8449f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34">
            <a:extLst xmlns:a="http://schemas.openxmlformats.org/drawingml/2006/main">
              <a:ext uri="{FF2B5EF4-FFF2-40B4-BE49-F238E27FC236}">
                <a16:creationId xmlns:a16="http://schemas.microsoft.com/office/drawing/2014/main" id="{13A133D0-7D53-4283-B48A-B6D75C76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35">
            <a:extLst xmlns:a="http://schemas.openxmlformats.org/drawingml/2006/main">
              <a:ext uri="{FF2B5EF4-FFF2-40B4-BE49-F238E27FC236}">
                <a16:creationId xmlns:a16="http://schemas.microsoft.com/office/drawing/2014/main" id="{03778223-5B27-4DBF-83C8-FD502AB0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4" name="text-36">
            <a:extLst xmlns:a="http://schemas.openxmlformats.org/drawingml/2006/main">
              <a:ext uri="{FF2B5EF4-FFF2-40B4-BE49-F238E27FC236}">
                <a16:creationId xmlns:a16="http://schemas.microsoft.com/office/drawing/2014/main" id="{2942C38B-73D1-4303-8C77-550717FD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81175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overview]</a:t>
            </a:r>
          </a:p>
        </p:txBody>
      </p:sp>
      <p:sp>
        <p:nvSpPr>
          <p:cNvPr id="5" name="text-37">
            <a:extLst xmlns:a="http://schemas.openxmlformats.org/drawingml/2006/main">
              <a:ext uri="{FF2B5EF4-FFF2-40B4-BE49-F238E27FC236}">
                <a16:creationId xmlns:a16="http://schemas.microsoft.com/office/drawing/2014/main" id="{D212FFB9-71F9-40DB-955D-DDEA94F6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9560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name]</a:t>
            </a:r>
          </a:p>
        </p:txBody>
      </p:sp>
      <p:sp>
        <p:nvSpPr>
          <p:cNvPr id="6" name="text-38">
            <a:extLst xmlns:a="http://schemas.openxmlformats.org/drawingml/2006/main">
              <a:ext uri="{FF2B5EF4-FFF2-40B4-BE49-F238E27FC236}">
                <a16:creationId xmlns:a16="http://schemas.microsoft.com/office/drawing/2014/main" id="{0769349B-63AE-43F8-BEBD-5FA44E5D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9146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[What participants do and the result they can expect.]</a:t>
            </a:r>
          </a:p>
        </p:txBody>
      </p:sp>
      <p:sp>
        <p:nvSpPr>
          <p:cNvPr id="7" name="divider-39">
            <a:extLst xmlns:a="http://schemas.openxmlformats.org/drawingml/2006/main">
              <a:ext uri="{FF2B5EF4-FFF2-40B4-BE49-F238E27FC236}">
                <a16:creationId xmlns:a16="http://schemas.microsoft.com/office/drawing/2014/main" id="{1EDC2CF9-0244-4C4A-A054-FD0F441A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3380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text-40">
            <a:extLst xmlns:a="http://schemas.openxmlformats.org/drawingml/2006/main">
              <a:ext uri="{FF2B5EF4-FFF2-40B4-BE49-F238E27FC236}">
                <a16:creationId xmlns:a16="http://schemas.microsoft.com/office/drawing/2014/main" id="{9E5B93AA-4521-4BBA-8BA3-4C05F6BF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4335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name]</a:t>
            </a:r>
          </a:p>
        </p:txBody>
      </p:sp>
      <p:sp>
        <p:nvSpPr>
          <p:cNvPr id="9" name="text-41">
            <a:extLst xmlns:a="http://schemas.openxmlformats.org/drawingml/2006/main">
              <a:ext uri="{FF2B5EF4-FFF2-40B4-BE49-F238E27FC236}">
                <a16:creationId xmlns:a16="http://schemas.microsoft.com/office/drawing/2014/main" id="{1332EA1E-E632-4525-8BC8-66404383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96240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[What participants do and the result they can expect.]</a:t>
            </a:r>
          </a:p>
        </p:txBody>
      </p:sp>
      <p:sp>
        <p:nvSpPr>
          <p:cNvPr id="10" name="divider-42">
            <a:extLst xmlns:a="http://schemas.openxmlformats.org/drawingml/2006/main">
              <a:ext uri="{FF2B5EF4-FFF2-40B4-BE49-F238E27FC236}">
                <a16:creationId xmlns:a16="http://schemas.microsoft.com/office/drawing/2014/main" id="{F208FEF4-9733-4AC0-B13C-13E22D2B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8155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11" name="text-43">
            <a:extLst xmlns:a="http://schemas.openxmlformats.org/drawingml/2006/main">
              <a:ext uri="{FF2B5EF4-FFF2-40B4-BE49-F238E27FC236}">
                <a16:creationId xmlns:a16="http://schemas.microsoft.com/office/drawing/2014/main" id="{EFE7D338-5BFB-43B3-9682-876D1D85F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9110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name]</a:t>
            </a:r>
          </a:p>
        </p:txBody>
      </p:sp>
      <p:sp>
        <p:nvSpPr>
          <p:cNvPr id="12" name="text-44">
            <a:extLst xmlns:a="http://schemas.openxmlformats.org/drawingml/2006/main">
              <a:ext uri="{FF2B5EF4-FFF2-40B4-BE49-F238E27FC236}">
                <a16:creationId xmlns:a16="http://schemas.microsoft.com/office/drawing/2014/main" id="{1B71C2EE-3C06-4ED0-ACCC-02D0D02D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0101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[What participants do and the result they can expect.]</a:t>
            </a:r>
          </a:p>
        </p:txBody>
      </p:sp>
      <p:sp>
        <p:nvSpPr>
          <p:cNvPr id="14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744F63ED-B697-4681-B975-59D95A84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056796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8693186024797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45">
            <a:extLst xmlns:a="http://schemas.openxmlformats.org/drawingml/2006/main">
              <a:ext uri="{FF2B5EF4-FFF2-40B4-BE49-F238E27FC236}">
                <a16:creationId xmlns:a16="http://schemas.microsoft.com/office/drawing/2014/main" id="{7C4906B7-778B-4491-81AF-4E346944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46">
            <a:extLst xmlns:a="http://schemas.openxmlformats.org/drawingml/2006/main">
              <a:ext uri="{FF2B5EF4-FFF2-40B4-BE49-F238E27FC236}">
                <a16:creationId xmlns:a16="http://schemas.microsoft.com/office/drawing/2014/main" id="{1CD9EA5E-6292-47C1-A5FA-FF1548BD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4" name="text-47">
            <a:extLst xmlns:a="http://schemas.openxmlformats.org/drawingml/2006/main">
              <a:ext uri="{FF2B5EF4-FFF2-40B4-BE49-F238E27FC236}">
                <a16:creationId xmlns:a16="http://schemas.microsoft.com/office/drawing/2014/main" id="{F4457F27-C7E0-4A99-9934-96ACFFAE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57375"/>
            <a:ext cx="109061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3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[Event title]</a:t>
            </a:r>
          </a:p>
        </p:txBody>
      </p:sp>
      <p:sp>
        <p:nvSpPr>
          <p:cNvPr id="5" name="text-48">
            <a:extLst xmlns:a="http://schemas.openxmlformats.org/drawingml/2006/main">
              <a:ext uri="{FF2B5EF4-FFF2-40B4-BE49-F238E27FC236}">
                <a16:creationId xmlns:a16="http://schemas.microsoft.com/office/drawing/2014/main" id="{8244F9FF-EF45-4EB3-AB70-34EB7155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33725"/>
            <a:ext cx="1057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550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[Speaker name]</a:t>
            </a:r>
          </a:p>
        </p:txBody>
      </p:sp>
      <p:sp>
        <p:nvSpPr>
          <p:cNvPr id="6" name="text-49">
            <a:extLst xmlns:a="http://schemas.openxmlformats.org/drawingml/2006/main">
              <a:ext uri="{FF2B5EF4-FFF2-40B4-BE49-F238E27FC236}">
                <a16:creationId xmlns:a16="http://schemas.microsoft.com/office/drawing/2014/main" id="{6BA006D5-D3AB-43B7-9028-ED0FB6F2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2427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[Speaker title or affiliation]</a:t>
            </a:r>
          </a:p>
        </p:txBody>
      </p:sp>
      <p:sp>
        <p:nvSpPr>
          <p:cNvPr id="7" name="divider-50">
            <a:extLst xmlns:a="http://schemas.openxmlformats.org/drawingml/2006/main">
              <a:ext uri="{FF2B5EF4-FFF2-40B4-BE49-F238E27FC236}">
                <a16:creationId xmlns:a16="http://schemas.microsoft.com/office/drawing/2014/main" id="{33B37CEF-E2B4-454F-AF7B-F5D778DD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text-51">
            <a:extLst xmlns:a="http://schemas.openxmlformats.org/drawingml/2006/main">
              <a:ext uri="{FF2B5EF4-FFF2-40B4-BE49-F238E27FC236}">
                <a16:creationId xmlns:a16="http://schemas.microsoft.com/office/drawing/2014/main" id="{56A96B96-DCFE-4D50-B2D2-3F320CF9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29175"/>
            <a:ext cx="5334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[Date]</a:t>
            </a:r>
          </a:p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[Time and time zone]</a:t>
            </a:r>
          </a:p>
        </p:txBody>
      </p:sp>
      <p:sp>
        <p:nvSpPr>
          <p:cNvPr id="9" name="text-52">
            <a:extLst xmlns:a="http://schemas.openxmlformats.org/drawingml/2006/main">
              <a:ext uri="{FF2B5EF4-FFF2-40B4-BE49-F238E27FC236}">
                <a16:creationId xmlns:a16="http://schemas.microsoft.com/office/drawing/2014/main" id="{1E559667-6E51-4D3F-8ADA-64A84201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829175"/>
            <a:ext cx="48196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[Venue or online location]</a:t>
            </a:r>
          </a:p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[Registration URL]</a:t>
            </a:r>
          </a:p>
        </p:txBody>
      </p:sp>
      <p:sp>
        <p:nvSpPr>
          <p:cNvPr id="11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84309BE5-C1A8-49C0-87F7-C86A7D2B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2058542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bcf5039f44554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53">
            <a:extLst xmlns:a="http://schemas.openxmlformats.org/drawingml/2006/main">
              <a:ext uri="{FF2B5EF4-FFF2-40B4-BE49-F238E27FC236}">
                <a16:creationId xmlns:a16="http://schemas.microsoft.com/office/drawing/2014/main" id="{247649A2-EF1D-44AF-90DB-7C97A598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54">
            <a:extLst xmlns:a="http://schemas.openxmlformats.org/drawingml/2006/main">
              <a:ext uri="{FF2B5EF4-FFF2-40B4-BE49-F238E27FC236}">
                <a16:creationId xmlns:a16="http://schemas.microsoft.com/office/drawing/2014/main" id="{E3095B19-05FB-4F16-9E2D-95B6AAFE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4" name="text-55">
            <a:extLst xmlns:a="http://schemas.openxmlformats.org/drawingml/2006/main">
              <a:ext uri="{FF2B5EF4-FFF2-40B4-BE49-F238E27FC236}">
                <a16:creationId xmlns:a16="http://schemas.microsoft.com/office/drawing/2014/main" id="{6F861652-80B2-49E9-BE59-29652ACD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238375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4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54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[Next step]</a:t>
            </a:r>
          </a:p>
        </p:txBody>
      </p:sp>
      <p:sp>
        <p:nvSpPr>
          <p:cNvPr id="5" name="text-56">
            <a:extLst xmlns:a="http://schemas.openxmlformats.org/drawingml/2006/main">
              <a:ext uri="{FF2B5EF4-FFF2-40B4-BE49-F238E27FC236}">
                <a16:creationId xmlns:a16="http://schemas.microsoft.com/office/drawing/2014/main" id="{8193C2A7-2ABF-42E8-BB17-7E284232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29025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4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[Describe the action requested.]</a:t>
            </a:r>
          </a:p>
        </p:txBody>
      </p:sp>
      <p:sp>
        <p:nvSpPr>
          <p:cNvPr id="6" name="text-57">
            <a:extLst xmlns:a="http://schemas.openxmlformats.org/drawingml/2006/main">
              <a:ext uri="{FF2B5EF4-FFF2-40B4-BE49-F238E27FC236}">
                <a16:creationId xmlns:a16="http://schemas.microsoft.com/office/drawing/2014/main" id="{FFEEC903-7F1C-450A-9367-79048D5A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62525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[Contact name and title]</a:t>
            </a:r>
          </a:p>
        </p:txBody>
      </p:sp>
      <p:sp>
        <p:nvSpPr>
          <p:cNvPr id="7" name="text-58">
            <a:extLst xmlns:a="http://schemas.openxmlformats.org/drawingml/2006/main">
              <a:ext uri="{FF2B5EF4-FFF2-40B4-BE49-F238E27FC236}">
                <a16:creationId xmlns:a16="http://schemas.microsoft.com/office/drawing/2014/main" id="{E8D6E908-1085-40EA-9059-81CCD1E8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001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[Email]</a:t>
            </a:r>
          </a:p>
          <a:p xmlns:a="http://schemas.openxmlformats.org/drawingml/2006/main">
            <a:pPr>
              <a:buNone/>
              <a:defRPr sz="18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411570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2026-09-19T03:30:28.8260000Z</dcterms:created>
  <dcterms:modified xsi:type="dcterms:W3CDTF">2026-09-19T03:30:28.8260000Z</dcterms:modified>
</coreProperties>
</file>